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40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48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15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890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2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44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9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69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63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8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203FF-E23C-437E-9F56-4A0FAC783076}" type="datetimeFigureOut">
              <a:rPr lang="ru-RU" smtClean="0"/>
              <a:t>сб 11.04.20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34D43-4A0A-48BF-8C49-CC0CDF728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59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Лесом катится клубок,</a:t>
            </a:r>
          </a:p>
          <a:p>
            <a:r>
              <a:rPr lang="ru-RU" dirty="0"/>
              <a:t>У него колючий бок,</a:t>
            </a:r>
          </a:p>
          <a:p>
            <a:r>
              <a:rPr lang="ru-RU" dirty="0"/>
              <a:t>Он охотится ночами</a:t>
            </a:r>
          </a:p>
          <a:p>
            <a:r>
              <a:rPr lang="ru-RU" dirty="0"/>
              <a:t>За жуками и мышами.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Его весной и летом</a:t>
            </a:r>
          </a:p>
          <a:p>
            <a:r>
              <a:rPr lang="ru-RU" dirty="0"/>
              <a:t>Мы видели одетым,</a:t>
            </a:r>
          </a:p>
          <a:p>
            <a:r>
              <a:rPr lang="ru-RU" dirty="0"/>
              <a:t>А осенью с бедняжки</a:t>
            </a:r>
          </a:p>
          <a:p>
            <a:r>
              <a:rPr lang="ru-RU" dirty="0"/>
              <a:t>Сорвали все рубашки.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На зелёной хрупкой ножке</a:t>
            </a:r>
          </a:p>
          <a:p>
            <a:r>
              <a:rPr lang="ru-RU" dirty="0"/>
              <a:t>Вырос шарик у дорожки.</a:t>
            </a:r>
          </a:p>
          <a:p>
            <a:r>
              <a:rPr lang="ru-RU" dirty="0"/>
              <a:t>Ветерок прошуршал</a:t>
            </a:r>
          </a:p>
          <a:p>
            <a:r>
              <a:rPr lang="ru-RU" dirty="0"/>
              <a:t>И развеял этот шар.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Шевелились у цветка</a:t>
            </a:r>
          </a:p>
          <a:p>
            <a:r>
              <a:rPr lang="ru-RU" dirty="0"/>
              <a:t>Все четыре лепестка.</a:t>
            </a:r>
          </a:p>
          <a:p>
            <a:r>
              <a:rPr lang="ru-RU" dirty="0"/>
              <a:t>Я сорвать его хотел,</a:t>
            </a:r>
          </a:p>
          <a:p>
            <a:r>
              <a:rPr lang="ru-RU" dirty="0"/>
              <a:t>Он вспорхнул и улетел. </a:t>
            </a:r>
          </a:p>
        </p:txBody>
      </p:sp>
      <p:pic>
        <p:nvPicPr>
          <p:cNvPr id="1026" name="Picture 2" descr="https://avatars.mds.yandex.net/get-pdb/939186/25af56e0-c970-4218-bbee-a699ca0502e9/s12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60648"/>
            <a:ext cx="2592288" cy="173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g2.freepng.es/20180516/kw/kisspng-motor-skill-stock-photography-child-clip-art-5afcacb3ccb2d8.29876474152650872383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46283"/>
            <a:ext cx="2307225" cy="246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zen_doc/751940/pub_5d0766bac030570d67803566_5d0766f69415b00db99bb5f7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3076803"/>
            <a:ext cx="2592287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753" y="4437112"/>
            <a:ext cx="2236656" cy="222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3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vatars.mds.yandex.net/get-pdb/2492397/b369a068-f501-4222-91ba-256f330733ec/s1200?webp=fals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395220" cy="323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www.tatar-inform.ru/attachments/9760a089e24ac377fbf1eb5a34ea83625cba5ea7/store/fill/1200/630/107a82859a33ffe9273cb7691e42ba6eff22f8a590711117ee3fc20a428c/0aacbef787bcf0767740a7b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3" t="-3909" r="21830" b="3909"/>
          <a:stretch/>
        </p:blipFill>
        <p:spPr bwMode="auto">
          <a:xfrm>
            <a:off x="4139952" y="332656"/>
            <a:ext cx="3988288" cy="356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pdb/1923102/fc242f56-9c2c-4ea7-8eab-e70d14c45e4f/s1200?webp=fal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40968"/>
            <a:ext cx="4739680" cy="35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</Words>
  <Application>Microsoft Office PowerPoint</Application>
  <PresentationFormat>Экран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2020-04-11T10:08:09Z</dcterms:created>
  <dcterms:modified xsi:type="dcterms:W3CDTF">2020-04-11T10:51:07Z</dcterms:modified>
</cp:coreProperties>
</file>